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382" r:id="rId2"/>
    <p:sldId id="387" r:id="rId3"/>
    <p:sldId id="383" r:id="rId4"/>
    <p:sldId id="384" r:id="rId5"/>
    <p:sldId id="417" r:id="rId6"/>
    <p:sldId id="424" r:id="rId7"/>
    <p:sldId id="423" r:id="rId8"/>
    <p:sldId id="421" r:id="rId9"/>
    <p:sldId id="422" r:id="rId10"/>
    <p:sldId id="420" r:id="rId11"/>
    <p:sldId id="419" r:id="rId12"/>
    <p:sldId id="418" r:id="rId13"/>
    <p:sldId id="425" r:id="rId14"/>
    <p:sldId id="426" r:id="rId15"/>
    <p:sldId id="386" r:id="rId16"/>
    <p:sldId id="385" r:id="rId17"/>
    <p:sldId id="381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5" r:id="rId37"/>
    <p:sldId id="376" r:id="rId38"/>
    <p:sldId id="377" r:id="rId39"/>
    <p:sldId id="378" r:id="rId40"/>
    <p:sldId id="379" r:id="rId41"/>
    <p:sldId id="380" r:id="rId42"/>
    <p:sldId id="438" r:id="rId43"/>
    <p:sldId id="439" r:id="rId44"/>
    <p:sldId id="440" r:id="rId45"/>
    <p:sldId id="436" r:id="rId46"/>
    <p:sldId id="435" r:id="rId47"/>
    <p:sldId id="429" r:id="rId48"/>
    <p:sldId id="430" r:id="rId49"/>
    <p:sldId id="431" r:id="rId50"/>
    <p:sldId id="433" r:id="rId51"/>
    <p:sldId id="434" r:id="rId52"/>
    <p:sldId id="432" r:id="rId53"/>
    <p:sldId id="445" r:id="rId54"/>
    <p:sldId id="444" r:id="rId55"/>
    <p:sldId id="443" r:id="rId56"/>
    <p:sldId id="442" r:id="rId57"/>
    <p:sldId id="441" r:id="rId58"/>
    <p:sldId id="451" r:id="rId59"/>
    <p:sldId id="450" r:id="rId60"/>
    <p:sldId id="449" r:id="rId61"/>
    <p:sldId id="448" r:id="rId62"/>
    <p:sldId id="447" r:id="rId63"/>
    <p:sldId id="392" r:id="rId64"/>
    <p:sldId id="393" r:id="rId65"/>
    <p:sldId id="394" r:id="rId66"/>
    <p:sldId id="39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</p:sldIdLst>
  <p:sldSz cx="16459200" cy="10972800"/>
  <p:notesSz cx="7315200" cy="9601200"/>
  <p:defaultTextStyle>
    <a:defPPr>
      <a:defRPr lang="en-US"/>
    </a:defPPr>
    <a:lvl1pPr marL="0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1pPr>
    <a:lvl2pPr marL="783732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2pPr>
    <a:lvl3pPr marL="1567464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3pPr>
    <a:lvl4pPr marL="2351197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4pPr>
    <a:lvl5pPr marL="3134929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5pPr>
    <a:lvl6pPr marL="3918661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6pPr>
    <a:lvl7pPr marL="4702393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7pPr>
    <a:lvl8pPr marL="5486125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8pPr>
    <a:lvl9pPr marL="6269858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A4A3A4"/>
          </p15:clr>
        </p15:guide>
        <p15:guide id="2" pos="10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1" autoAdjust="0"/>
    <p:restoredTop sz="95285" autoAdjust="0"/>
  </p:normalViewPr>
  <p:slideViewPr>
    <p:cSldViewPr showGuides="1">
      <p:cViewPr>
        <p:scale>
          <a:sx n="50" d="100"/>
          <a:sy n="50" d="100"/>
        </p:scale>
        <p:origin x="989" y="206"/>
      </p:cViewPr>
      <p:guideLst>
        <p:guide orient="horz" pos="864"/>
        <p:guide pos="10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122"/>
    </p:cViewPr>
  </p:sorterViewPr>
  <p:notesViewPr>
    <p:cSldViewPr showGuides="1">
      <p:cViewPr varScale="1">
        <p:scale>
          <a:sx n="66" d="100"/>
          <a:sy n="66" d="100"/>
        </p:scale>
        <p:origin x="-3050" y="-43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169699" cy="480227"/>
          </a:xfrm>
          <a:prstGeom prst="rect">
            <a:avLst/>
          </a:prstGeom>
        </p:spPr>
        <p:txBody>
          <a:bodyPr vert="horz" lIns="95460" tIns="47731" rIns="95460" bIns="477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2" y="2"/>
            <a:ext cx="3169699" cy="480227"/>
          </a:xfrm>
          <a:prstGeom prst="rect">
            <a:avLst/>
          </a:prstGeom>
        </p:spPr>
        <p:txBody>
          <a:bodyPr vert="horz" lIns="95460" tIns="47731" rIns="95460" bIns="47731" rtlCol="0"/>
          <a:lstStyle>
            <a:lvl1pPr algn="r">
              <a:defRPr sz="1300"/>
            </a:lvl1pPr>
          </a:lstStyle>
          <a:p>
            <a:fld id="{D9A64943-C4B3-4E56-9892-701E35A9B045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329"/>
            <a:ext cx="3169699" cy="480227"/>
          </a:xfrm>
          <a:prstGeom prst="rect">
            <a:avLst/>
          </a:prstGeom>
        </p:spPr>
        <p:txBody>
          <a:bodyPr vert="horz" lIns="95460" tIns="47731" rIns="95460" bIns="477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2" y="9119329"/>
            <a:ext cx="3169699" cy="480227"/>
          </a:xfrm>
          <a:prstGeom prst="rect">
            <a:avLst/>
          </a:prstGeom>
        </p:spPr>
        <p:txBody>
          <a:bodyPr vert="horz" lIns="95460" tIns="47731" rIns="95460" bIns="47731" rtlCol="0" anchor="b"/>
          <a:lstStyle>
            <a:lvl1pPr algn="r">
              <a:defRPr sz="1300"/>
            </a:lvl1pPr>
          </a:lstStyle>
          <a:p>
            <a:fld id="{3FE1DD71-11EE-4638-BEE6-DC5611DC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0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169920" cy="480060"/>
          </a:xfrm>
          <a:prstGeom prst="rect">
            <a:avLst/>
          </a:prstGeom>
        </p:spPr>
        <p:txBody>
          <a:bodyPr vert="horz" lIns="96558" tIns="48277" rIns="96558" bIns="4827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558" tIns="48277" rIns="96558" bIns="48277" rtlCol="0"/>
          <a:lstStyle>
            <a:lvl1pPr algn="r">
              <a:defRPr sz="1300"/>
            </a:lvl1pPr>
          </a:lstStyle>
          <a:p>
            <a:fld id="{31913EF4-70F7-4479-8AEF-D8617AB59463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7263" y="719138"/>
            <a:ext cx="540067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58" tIns="48277" rIns="96558" bIns="482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558" tIns="48277" rIns="96558" bIns="482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472"/>
            <a:ext cx="3169920" cy="480060"/>
          </a:xfrm>
          <a:prstGeom prst="rect">
            <a:avLst/>
          </a:prstGeom>
        </p:spPr>
        <p:txBody>
          <a:bodyPr vert="horz" lIns="96558" tIns="48277" rIns="96558" bIns="4827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2"/>
            <a:ext cx="3169920" cy="480060"/>
          </a:xfrm>
          <a:prstGeom prst="rect">
            <a:avLst/>
          </a:prstGeom>
        </p:spPr>
        <p:txBody>
          <a:bodyPr vert="horz" lIns="96558" tIns="48277" rIns="96558" bIns="48277" rtlCol="0" anchor="b"/>
          <a:lstStyle>
            <a:lvl1pPr algn="r">
              <a:defRPr sz="1300"/>
            </a:lvl1pPr>
          </a:lstStyle>
          <a:p>
            <a:fld id="{589A821F-F731-469E-A8E9-A460F0A7A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783732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567464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2351197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3134929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3918661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702393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486125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269858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62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0183347"/>
            <a:ext cx="1114425" cy="4846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456545" y="10210800"/>
            <a:ext cx="5469255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r"/>
            <a:r>
              <a:rPr lang="en-US" sz="1200" b="1" baseline="0" dirty="0">
                <a:latin typeface="Arial Narrow" panose="020B0606020202030204" pitchFamily="34" charset="0"/>
              </a:rPr>
              <a:t>THE STATION</a:t>
            </a:r>
          </a:p>
          <a:p>
            <a:pPr algn="r"/>
            <a:r>
              <a:rPr lang="en-US" sz="1200" baseline="0" dirty="0">
                <a:latin typeface="Arial Narrow" panose="020B0606020202030204" pitchFamily="34" charset="0"/>
              </a:rPr>
              <a:t>2019.06.14</a:t>
            </a:r>
          </a:p>
        </p:txBody>
      </p:sp>
    </p:spTree>
    <p:extLst>
      <p:ext uri="{BB962C8B-B14F-4D97-AF65-F5344CB8AC3E}">
        <p14:creationId xmlns:p14="http://schemas.microsoft.com/office/powerpoint/2010/main" val="170552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1567464" rtl="0" eaLnBrk="1" latinLnBrk="0" hangingPunct="1">
        <a:spcBef>
          <a:spcPct val="0"/>
        </a:spcBef>
        <a:buNone/>
        <a:defRPr sz="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7800" indent="-587800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273565" indent="-489833" algn="l" defTabSz="1567464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959331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526795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»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310527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094259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5877992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6661724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83732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567464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51197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34929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18661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02393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125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858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9835F9-B330-4364-9A91-B23EB0A04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4"/>
          <a:stretch/>
        </p:blipFill>
        <p:spPr>
          <a:xfrm>
            <a:off x="3276600" y="0"/>
            <a:ext cx="9311640" cy="108966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4A22A1F-10AF-4D53-A771-0B1DE0A3A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01200"/>
            <a:ext cx="2670158" cy="82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11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279D2-1998-455B-ADF1-0D6FC5632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6096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9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912AB-F7DF-44C7-8BF1-63F5D2E19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6858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13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59178-5F93-4B98-8DCA-F4F621F1A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6096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F5695-4A99-4E10-9BBA-8FB482AFD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6858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22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677B0-12B0-4CE4-BEF2-4CEEEE1E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7620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10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5" y="152400"/>
            <a:ext cx="7761815" cy="1005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52400"/>
            <a:ext cx="7761815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09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7763480" cy="1005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76200"/>
            <a:ext cx="776348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84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65584"/>
            <a:ext cx="11277600" cy="90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89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n old building&#10;&#10;Description automatically generated">
            <a:extLst>
              <a:ext uri="{FF2B5EF4-FFF2-40B4-BE49-F238E27FC236}">
                <a16:creationId xmlns:a16="http://schemas.microsoft.com/office/drawing/2014/main" id="{3C2B5BF0-7A14-439C-B38C-9245110CF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15" y="1190015"/>
            <a:ext cx="10628770" cy="85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21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57500"/>
            <a:ext cx="7010400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57500"/>
            <a:ext cx="7010400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Site looking south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Site looking southeast</a:t>
            </a:r>
          </a:p>
        </p:txBody>
      </p:sp>
    </p:spTree>
    <p:extLst>
      <p:ext uri="{BB962C8B-B14F-4D97-AF65-F5344CB8AC3E}">
        <p14:creationId xmlns:p14="http://schemas.microsoft.com/office/powerpoint/2010/main" val="271810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57FEFF-58F0-4596-9427-70B9A60F4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6"/>
          <a:stretch/>
        </p:blipFill>
        <p:spPr>
          <a:xfrm>
            <a:off x="3284257" y="1"/>
            <a:ext cx="9342427" cy="103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30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22" y="2866292"/>
            <a:ext cx="6998677" cy="5249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57500"/>
            <a:ext cx="7010400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111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Site looking east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Site looking southeast</a:t>
            </a:r>
          </a:p>
        </p:txBody>
      </p:sp>
    </p:spTree>
    <p:extLst>
      <p:ext uri="{BB962C8B-B14F-4D97-AF65-F5344CB8AC3E}">
        <p14:creationId xmlns:p14="http://schemas.microsoft.com/office/powerpoint/2010/main" val="3105604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21" y="2866292"/>
            <a:ext cx="6998677" cy="5249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6" y="2852224"/>
            <a:ext cx="7017434" cy="5263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Site looking northeast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1823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West building south elevation</a:t>
            </a:r>
          </a:p>
        </p:txBody>
      </p:sp>
    </p:spTree>
    <p:extLst>
      <p:ext uri="{BB962C8B-B14F-4D97-AF65-F5344CB8AC3E}">
        <p14:creationId xmlns:p14="http://schemas.microsoft.com/office/powerpoint/2010/main" val="4185054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57" y="2879187"/>
            <a:ext cx="6987736" cy="5240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6" y="2872153"/>
            <a:ext cx="7017434" cy="5263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936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West building looking northeast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1647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West building looking east</a:t>
            </a:r>
          </a:p>
        </p:txBody>
      </p:sp>
    </p:spTree>
    <p:extLst>
      <p:ext uri="{BB962C8B-B14F-4D97-AF65-F5344CB8AC3E}">
        <p14:creationId xmlns:p14="http://schemas.microsoft.com/office/powerpoint/2010/main" val="1988243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6" y="2899805"/>
            <a:ext cx="8386372" cy="52354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753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West building east elevation</a:t>
            </a:r>
          </a:p>
        </p:txBody>
      </p:sp>
    </p:spTree>
    <p:extLst>
      <p:ext uri="{BB962C8B-B14F-4D97-AF65-F5344CB8AC3E}">
        <p14:creationId xmlns:p14="http://schemas.microsoft.com/office/powerpoint/2010/main" val="4225377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13" y="2877429"/>
            <a:ext cx="6990080" cy="5242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77429"/>
            <a:ext cx="7010400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526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Site looking southeast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1957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West building looking southeast</a:t>
            </a:r>
          </a:p>
        </p:txBody>
      </p:sp>
    </p:spTree>
    <p:extLst>
      <p:ext uri="{BB962C8B-B14F-4D97-AF65-F5344CB8AC3E}">
        <p14:creationId xmlns:p14="http://schemas.microsoft.com/office/powerpoint/2010/main" val="1381056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9" y="2877429"/>
            <a:ext cx="6968197" cy="52261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526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Site looking southeast 2</a:t>
            </a:r>
          </a:p>
        </p:txBody>
      </p:sp>
    </p:spTree>
    <p:extLst>
      <p:ext uri="{BB962C8B-B14F-4D97-AF65-F5344CB8AC3E}">
        <p14:creationId xmlns:p14="http://schemas.microsoft.com/office/powerpoint/2010/main" val="1180762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8" y="2862223"/>
            <a:ext cx="10800471" cy="5246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803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West building north elevation</a:t>
            </a:r>
          </a:p>
        </p:txBody>
      </p:sp>
    </p:spTree>
    <p:extLst>
      <p:ext uri="{BB962C8B-B14F-4D97-AF65-F5344CB8AC3E}">
        <p14:creationId xmlns:p14="http://schemas.microsoft.com/office/powerpoint/2010/main" val="1027998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862189"/>
            <a:ext cx="7010400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" y="2882997"/>
            <a:ext cx="7023296" cy="5267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753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West building east elevation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1925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East building looking southeast</a:t>
            </a:r>
          </a:p>
        </p:txBody>
      </p:sp>
    </p:spTree>
    <p:extLst>
      <p:ext uri="{BB962C8B-B14F-4D97-AF65-F5344CB8AC3E}">
        <p14:creationId xmlns:p14="http://schemas.microsoft.com/office/powerpoint/2010/main" val="3111657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2862189"/>
            <a:ext cx="7051040" cy="5288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" y="2862189"/>
            <a:ext cx="7051040" cy="5288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742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East building west elevation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2170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East building partial south elevation</a:t>
            </a:r>
          </a:p>
        </p:txBody>
      </p:sp>
    </p:spTree>
    <p:extLst>
      <p:ext uri="{BB962C8B-B14F-4D97-AF65-F5344CB8AC3E}">
        <p14:creationId xmlns:p14="http://schemas.microsoft.com/office/powerpoint/2010/main" val="1123662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4" y="2875377"/>
            <a:ext cx="7033455" cy="5275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686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East building looking south</a:t>
            </a:r>
          </a:p>
        </p:txBody>
      </p:sp>
    </p:spTree>
    <p:extLst>
      <p:ext uri="{BB962C8B-B14F-4D97-AF65-F5344CB8AC3E}">
        <p14:creationId xmlns:p14="http://schemas.microsoft.com/office/powerpoint/2010/main" val="292692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C2C44-A937-4E86-A54A-862203AED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129" r="-1" b="8973"/>
          <a:stretch/>
        </p:blipFill>
        <p:spPr>
          <a:xfrm>
            <a:off x="990600" y="0"/>
            <a:ext cx="8194963" cy="10210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3D9F6-24C6-466A-A84E-1F4466DD6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4721" b="10664"/>
          <a:stretch/>
        </p:blipFill>
        <p:spPr>
          <a:xfrm>
            <a:off x="8534400" y="1"/>
            <a:ext cx="7924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59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5" y="2939022"/>
            <a:ext cx="13953759" cy="52143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7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East building north elevation</a:t>
            </a:r>
          </a:p>
        </p:txBody>
      </p:sp>
    </p:spTree>
    <p:extLst>
      <p:ext uri="{BB962C8B-B14F-4D97-AF65-F5344CB8AC3E}">
        <p14:creationId xmlns:p14="http://schemas.microsoft.com/office/powerpoint/2010/main" val="1854982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47" y="2862189"/>
            <a:ext cx="7063544" cy="5297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68344"/>
            <a:ext cx="7038144" cy="5278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Site looking southwest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1636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East building looking west</a:t>
            </a:r>
          </a:p>
        </p:txBody>
      </p:sp>
    </p:spTree>
    <p:extLst>
      <p:ext uri="{BB962C8B-B14F-4D97-AF65-F5344CB8AC3E}">
        <p14:creationId xmlns:p14="http://schemas.microsoft.com/office/powerpoint/2010/main" val="1537650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68344"/>
            <a:ext cx="7046741" cy="5285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2170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East building partial south elevation</a:t>
            </a:r>
          </a:p>
        </p:txBody>
      </p:sp>
    </p:spTree>
    <p:extLst>
      <p:ext uri="{BB962C8B-B14F-4D97-AF65-F5344CB8AC3E}">
        <p14:creationId xmlns:p14="http://schemas.microsoft.com/office/powerpoint/2010/main" val="2212339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DEE348CA-F6E6-42AA-9B04-91E1FF85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1"/>
          <a:stretch/>
        </p:blipFill>
        <p:spPr>
          <a:xfrm>
            <a:off x="3457197" y="537472"/>
            <a:ext cx="9544805" cy="98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86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47" y="2862189"/>
            <a:ext cx="7063544" cy="5297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8" y="2862189"/>
            <a:ext cx="7063544" cy="5297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756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733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3729120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55" y="2782471"/>
            <a:ext cx="7169835" cy="537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6" y="2782471"/>
            <a:ext cx="7169834" cy="5377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804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803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4572477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28" y="2745251"/>
            <a:ext cx="7219461" cy="5414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2" y="2745251"/>
            <a:ext cx="7217898" cy="5413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2004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Surrounding street looking south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927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811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2674555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27" y="2745251"/>
            <a:ext cx="7219461" cy="5414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2" y="2746423"/>
            <a:ext cx="7217898" cy="5413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1292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819 + 827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829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1892479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957" y="2717115"/>
            <a:ext cx="7256976" cy="5442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2" y="2717115"/>
            <a:ext cx="7217898" cy="5413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820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840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526068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545" y="2717115"/>
            <a:ext cx="7256976" cy="5442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2" y="2720926"/>
            <a:ext cx="7217898" cy="5413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842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847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272897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 b="17953"/>
          <a:stretch/>
        </p:blipFill>
        <p:spPr>
          <a:xfrm>
            <a:off x="3124200" y="457200"/>
            <a:ext cx="9829800" cy="1014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16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11" y="2730303"/>
            <a:ext cx="7213209" cy="54099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02" y="2730304"/>
            <a:ext cx="7217898" cy="5413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916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937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146217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10" y="2730303"/>
            <a:ext cx="7213209" cy="5409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10960"/>
            <a:ext cx="7239000" cy="5429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66" y="83058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934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9923" y="8319700"/>
            <a:ext cx="936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947 S 6</a:t>
            </a:r>
            <a:r>
              <a:rPr lang="en-US" sz="1200" baseline="30000" dirty="0">
                <a:latin typeface="Arial Narrow" panose="020B0606020202030204" pitchFamily="34" charset="0"/>
              </a:rPr>
              <a:t>th</a:t>
            </a:r>
            <a:r>
              <a:rPr lang="en-US" sz="1200" dirty="0">
                <a:latin typeface="Arial Narrow" panose="020B0606020202030204" pitchFamily="34" charset="0"/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3485717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1C1B6F-A4F6-4A4A-B04A-65D48E8C4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0"/>
            <a:ext cx="8478982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27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87B823B5-5AAC-4DE1-B442-A2FCF6AC8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0"/>
            <a:ext cx="8478982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32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51D1D7A-1ED4-4259-AF4B-C5AED1FE0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0"/>
            <a:ext cx="8478982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8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64C1C78-F1F5-46E2-A4AA-8F3B1B1A1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1"/>
          <a:stretch/>
        </p:blipFill>
        <p:spPr>
          <a:xfrm>
            <a:off x="457200" y="304800"/>
            <a:ext cx="15316200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571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FAA78AD-0121-4BB2-A6EC-4DE59EA502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8"/>
          <a:stretch/>
        </p:blipFill>
        <p:spPr>
          <a:xfrm>
            <a:off x="0" y="0"/>
            <a:ext cx="16230600" cy="10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56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1BDCB64-74EB-4251-B6ED-F5F60CAE45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"/>
          <a:stretch/>
        </p:blipFill>
        <p:spPr>
          <a:xfrm>
            <a:off x="137504" y="152400"/>
            <a:ext cx="16184192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73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ABECDA2-F949-40D7-B005-92FF41E2D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"/>
          <a:stretch/>
        </p:blipFill>
        <p:spPr>
          <a:xfrm>
            <a:off x="171450" y="228600"/>
            <a:ext cx="1611630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0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30426A-2FA1-4E69-B67B-615E62FEC5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" b="3032"/>
          <a:stretch/>
        </p:blipFill>
        <p:spPr>
          <a:xfrm>
            <a:off x="523875" y="341859"/>
            <a:ext cx="15411450" cy="97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0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22B638-AEF3-4549-9ACD-095E00092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6858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059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871FB9-5103-43B6-9177-5F72AD455C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8"/>
          <a:stretch/>
        </p:blipFill>
        <p:spPr>
          <a:xfrm>
            <a:off x="0" y="0"/>
            <a:ext cx="16230600" cy="10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621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B1038-5478-4A21-85EA-233311E133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8"/>
          <a:stretch/>
        </p:blipFill>
        <p:spPr>
          <a:xfrm>
            <a:off x="485775" y="152400"/>
            <a:ext cx="15487650" cy="99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984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A8FFDF5-F317-483B-8A0B-059E9E9A4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>
          <a:xfrm>
            <a:off x="457200" y="0"/>
            <a:ext cx="15544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16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6AF8ACC-9A91-43A7-9C72-53E6F8F4D1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"/>
          <a:stretch/>
        </p:blipFill>
        <p:spPr>
          <a:xfrm>
            <a:off x="440012" y="0"/>
            <a:ext cx="15579176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56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6C4DDFA-47CD-4DC0-A1E0-0080520D1E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"/>
          <a:stretch/>
        </p:blipFill>
        <p:spPr>
          <a:xfrm>
            <a:off x="419100" y="0"/>
            <a:ext cx="15621000" cy="10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340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39292AE-986C-4B27-9190-A777D644AE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"/>
          <a:stretch/>
        </p:blipFill>
        <p:spPr>
          <a:xfrm>
            <a:off x="381000" y="0"/>
            <a:ext cx="15697200" cy="10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84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5E4CE32-A93F-4AD1-B0AB-4FBA05834C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"/>
          <a:stretch/>
        </p:blipFill>
        <p:spPr>
          <a:xfrm>
            <a:off x="381000" y="0"/>
            <a:ext cx="15697200" cy="10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92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0F73893-E389-41BB-AA05-CD71E9869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"/>
          <a:stretch/>
        </p:blipFill>
        <p:spPr>
          <a:xfrm>
            <a:off x="342899" y="1"/>
            <a:ext cx="15773401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59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3A43775-2028-421B-8EAF-B3AE510990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"/>
          <a:stretch/>
        </p:blipFill>
        <p:spPr>
          <a:xfrm>
            <a:off x="381000" y="0"/>
            <a:ext cx="156972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903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A406296-1032-4B52-A3C8-03E241CCA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"/>
          <a:stretch/>
        </p:blipFill>
        <p:spPr>
          <a:xfrm>
            <a:off x="419100" y="0"/>
            <a:ext cx="15621000" cy="10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1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B989C-E7AB-475B-9F18-F9803E01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6858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88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EDD71E6-B563-49AF-AE80-FEEB2B4E93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"/>
          <a:stretch/>
        </p:blipFill>
        <p:spPr>
          <a:xfrm>
            <a:off x="419100" y="0"/>
            <a:ext cx="15621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38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B8B98C8-AAB1-4B73-8E53-26639FFA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"/>
          <a:stretch/>
        </p:blipFill>
        <p:spPr>
          <a:xfrm>
            <a:off x="381000" y="-15240"/>
            <a:ext cx="15697200" cy="102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06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23861188-BC22-4EBF-A0C2-4F96ECA36A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>
          <a:xfrm>
            <a:off x="228600" y="0"/>
            <a:ext cx="16002000" cy="101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373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0E2EED-3B07-4953-83BA-80EBEFD32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8" y="0"/>
            <a:ext cx="8479683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98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E5F720E-29E7-4611-B674-D1DC789C2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58" y="0"/>
            <a:ext cx="8479684" cy="10972800"/>
          </a:xfrm>
          <a:prstGeom prst="rect">
            <a:avLst/>
          </a:prstGeom>
        </p:spPr>
      </p:pic>
      <p:pic>
        <p:nvPicPr>
          <p:cNvPr id="5" name="Picture 4" descr="A close up of an old building&#10;&#10;Description automatically generated">
            <a:extLst>
              <a:ext uri="{FF2B5EF4-FFF2-40B4-BE49-F238E27FC236}">
                <a16:creationId xmlns:a16="http://schemas.microsoft.com/office/drawing/2014/main" id="{D07111E6-BFA1-4E2C-B307-4B6D7BB72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0"/>
            <a:ext cx="612658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692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47281B5-68BF-4C2D-8954-F1752F1EA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33400"/>
            <a:ext cx="1281952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31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874DA2-D350-41FF-9D55-3A739B922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0"/>
            <a:ext cx="8478982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40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A83FF0-66E3-4FDA-9CF6-DF826B3A3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0"/>
            <a:ext cx="8478982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85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A6EBAE-E6D5-4E50-BA02-C56B811B7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0"/>
            <a:ext cx="8478982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13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5211BB-CDA8-4F38-B619-BFE2F6C4D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0"/>
            <a:ext cx="8478982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2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FF2DA-D42F-4700-9EE9-1C037F9ED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6096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471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A38AFD92-58F9-40CF-9EDE-5A8F7CF32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 t="2084" r="28431" b="2778"/>
          <a:stretch/>
        </p:blipFill>
        <p:spPr>
          <a:xfrm>
            <a:off x="5943599" y="228600"/>
            <a:ext cx="4114801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60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0D01BBC-1150-48D4-B715-D3ADB64B6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6004"/>
            <a:ext cx="7391400" cy="9565725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DE00E5A-CF20-49E1-A859-ED86942BD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40" y="466004"/>
            <a:ext cx="7391400" cy="95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794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7D27783-29F2-4EB6-9F90-F4A89D47A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1245"/>
            <a:ext cx="7391400" cy="9565725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D08E31C-954A-4106-8635-E4EE5B178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40" y="609600"/>
            <a:ext cx="7391400" cy="95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987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06319D9-7BDE-4FF1-AA4B-61884BB76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1244"/>
            <a:ext cx="7391400" cy="9565725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B261883-00AC-479C-81F2-119A2D89C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1244"/>
            <a:ext cx="7315200" cy="94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92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178CF0-2FD7-4877-80C2-1B9638FDFB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0" y="457200"/>
            <a:ext cx="7409979" cy="958977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AAC7D5-AA2E-4758-A594-34B5BBEEB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533400"/>
            <a:ext cx="7409979" cy="958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569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E7BD0D3-FEE6-4F70-B1A2-E0742696B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4012"/>
            <a:ext cx="7543800" cy="9762957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15A98D-40C8-4D42-A14B-1482778B7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06" y="361615"/>
            <a:ext cx="7614194" cy="98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911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6519EE-1FC0-4A90-B712-F08DED678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0" y="533400"/>
            <a:ext cx="7351100" cy="9513570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4DA8ECF-721B-4B0E-BAE4-26BD4D362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60" y="502920"/>
            <a:ext cx="7501242" cy="970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411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6F92DAC-37EE-4E3F-8774-FC0DFE827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0" y="533400"/>
            <a:ext cx="7351099" cy="9513569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CD78BFF-3852-465E-8EB0-7A30F1AF0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386884"/>
            <a:ext cx="7543799" cy="97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460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5C9C0CF-891F-4C7C-8E99-670941848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2629"/>
            <a:ext cx="7467600" cy="9664341"/>
          </a:xfrm>
          <a:prstGeom prst="rect">
            <a:avLst/>
          </a:prstGeom>
        </p:spPr>
      </p:pic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0BF82E5-AB07-42A5-8F77-047226C1F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55614"/>
            <a:ext cx="7467600" cy="96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2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E263D-9317-4E08-9AB4-F0540B1C0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6096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14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90758-9407-4EA7-A9AD-7F4A9CE6C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3" y="609600"/>
            <a:ext cx="1301675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15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8816</TotalTime>
  <Words>150</Words>
  <Application>Microsoft Office PowerPoint</Application>
  <PresentationFormat>Custom</PresentationFormat>
  <Paragraphs>38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Arial</vt:lpstr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Jenni</cp:lastModifiedBy>
  <cp:revision>290</cp:revision>
  <cp:lastPrinted>2019-07-10T20:48:03Z</cp:lastPrinted>
  <dcterms:created xsi:type="dcterms:W3CDTF">2017-10-19T17:42:21Z</dcterms:created>
  <dcterms:modified xsi:type="dcterms:W3CDTF">2019-08-29T02:35:14Z</dcterms:modified>
</cp:coreProperties>
</file>